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259" r:id="rId4"/>
    <p:sldId id="612" r:id="rId5"/>
    <p:sldId id="668" r:id="rId6"/>
    <p:sldId id="670" r:id="rId7"/>
    <p:sldId id="672" r:id="rId8"/>
    <p:sldId id="674" r:id="rId9"/>
    <p:sldId id="673" r:id="rId10"/>
    <p:sldId id="677" r:id="rId11"/>
    <p:sldId id="613" r:id="rId12"/>
    <p:sldId id="614" r:id="rId13"/>
    <p:sldId id="572" r:id="rId14"/>
    <p:sldId id="615" r:id="rId15"/>
    <p:sldId id="570" r:id="rId16"/>
    <p:sldId id="616" r:id="rId17"/>
    <p:sldId id="667" r:id="rId18"/>
    <p:sldId id="618" r:id="rId19"/>
    <p:sldId id="318" r:id="rId20"/>
    <p:sldId id="322" r:id="rId21"/>
    <p:sldId id="281" r:id="rId22"/>
    <p:sldId id="291" r:id="rId23"/>
    <p:sldId id="592" r:id="rId24"/>
    <p:sldId id="594" r:id="rId25"/>
    <p:sldId id="593" r:id="rId26"/>
    <p:sldId id="271" r:id="rId27"/>
    <p:sldId id="292" r:id="rId28"/>
    <p:sldId id="286" r:id="rId29"/>
    <p:sldId id="596" r:id="rId30"/>
    <p:sldId id="597" r:id="rId31"/>
    <p:sldId id="606" r:id="rId32"/>
    <p:sldId id="605" r:id="rId33"/>
    <p:sldId id="599" r:id="rId34"/>
    <p:sldId id="600" r:id="rId35"/>
    <p:sldId id="601" r:id="rId36"/>
    <p:sldId id="288" r:id="rId37"/>
    <p:sldId id="604" r:id="rId38"/>
    <p:sldId id="609" r:id="rId39"/>
    <p:sldId id="608" r:id="rId40"/>
    <p:sldId id="287" r:id="rId41"/>
    <p:sldId id="622" r:id="rId42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ucida Console" panose="020B0609040504020204" pitchFamily="49" charset="0"/>
      <p:regular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egoe UI Light" panose="020B0502040204020203" pitchFamily="34" charset="0"/>
      <p:regular r:id="rId61"/>
      <p:italic r:id="rId62"/>
    </p:embeddedFont>
    <p:embeddedFont>
      <p:font typeface="Segoe UI Semilight" panose="020B0402040204020203" pitchFamily="34" charset="0"/>
      <p:regular r:id="rId63"/>
      <p: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54A6E-81D9-4BF4-9DAA-80169074F09D}" v="84" dt="2019-09-19T06:48:57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4" y="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1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9554A6E-81D9-4BF4-9DAA-80169074F09D}"/>
    <pc:docChg chg="undo custSel mod addSld delSld modSld sldOrd">
      <pc:chgData name="Rob Sewell" userId="c802df42025d5e1f" providerId="LiveId" clId="{D9554A6E-81D9-4BF4-9DAA-80169074F09D}" dt="2019-09-19T06:48:34.237" v="1422" actId="47"/>
      <pc:docMkLst>
        <pc:docMk/>
      </pc:docMkLst>
      <pc:sldChg chg="addSp delSp modSp">
        <pc:chgData name="Rob Sewell" userId="c802df42025d5e1f" providerId="LiveId" clId="{D9554A6E-81D9-4BF4-9DAA-80169074F09D}" dt="2019-09-19T04:42:50.885" v="120" actId="478"/>
        <pc:sldMkLst>
          <pc:docMk/>
          <pc:sldMk cId="3089228040" sldId="259"/>
        </pc:sldMkLst>
        <pc:spChg chg="add del mod">
          <ac:chgData name="Rob Sewell" userId="c802df42025d5e1f" providerId="LiveId" clId="{D9554A6E-81D9-4BF4-9DAA-80169074F09D}" dt="2019-09-19T04:42:50.885" v="120" actId="478"/>
          <ac:spMkLst>
            <pc:docMk/>
            <pc:sldMk cId="3089228040" sldId="259"/>
            <ac:spMk id="2" creationId="{BC3003B4-EAE5-4032-A36A-3D03C706659C}"/>
          </ac:spMkLst>
        </pc:spChg>
        <pc:spChg chg="mod">
          <ac:chgData name="Rob Sewell" userId="c802df42025d5e1f" providerId="LiveId" clId="{D9554A6E-81D9-4BF4-9DAA-80169074F09D}" dt="2019-09-19T04:40:51.592" v="6" actId="14100"/>
          <ac:spMkLst>
            <pc:docMk/>
            <pc:sldMk cId="3089228040" sldId="259"/>
            <ac:spMk id="4" creationId="{6EF07137-5EA9-4A26-9AEE-D947CFE284D0}"/>
          </ac:spMkLst>
        </pc:spChg>
        <pc:spChg chg="mod">
          <ac:chgData name="Rob Sewell" userId="c802df42025d5e1f" providerId="LiveId" clId="{D9554A6E-81D9-4BF4-9DAA-80169074F09D}" dt="2019-09-19T04:41:15.428" v="60" actId="20577"/>
          <ac:spMkLst>
            <pc:docMk/>
            <pc:sldMk cId="3089228040" sldId="259"/>
            <ac:spMk id="5" creationId="{1D4E560D-5201-4258-A16C-54FA205073F4}"/>
          </ac:spMkLst>
        </pc:spChg>
        <pc:spChg chg="mod">
          <ac:chgData name="Rob Sewell" userId="c802df42025d5e1f" providerId="LiveId" clId="{D9554A6E-81D9-4BF4-9DAA-80169074F09D}" dt="2019-09-19T04:41:35.894" v="106" actId="20577"/>
          <ac:spMkLst>
            <pc:docMk/>
            <pc:sldMk cId="3089228040" sldId="259"/>
            <ac:spMk id="6" creationId="{F0DD8BAC-A2F5-4F32-8943-DF53A9201993}"/>
          </ac:spMkLst>
        </pc:spChg>
      </pc:sldChg>
      <pc:sldChg chg="del">
        <pc:chgData name="Rob Sewell" userId="c802df42025d5e1f" providerId="LiveId" clId="{D9554A6E-81D9-4BF4-9DAA-80169074F09D}" dt="2019-09-19T06:12:49.798" v="1351" actId="2696"/>
        <pc:sldMkLst>
          <pc:docMk/>
          <pc:sldMk cId="1586436973" sldId="260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803547392" sldId="261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1721180082" sldId="262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3747663712" sldId="263"/>
        </pc:sldMkLst>
      </pc:sldChg>
      <pc:sldChg chg="del">
        <pc:chgData name="Rob Sewell" userId="c802df42025d5e1f" providerId="LiveId" clId="{D9554A6E-81D9-4BF4-9DAA-80169074F09D}" dt="2019-09-19T06:48:34.237" v="1422" actId="47"/>
        <pc:sldMkLst>
          <pc:docMk/>
          <pc:sldMk cId="2163204747" sldId="264"/>
        </pc:sldMkLst>
      </pc:sldChg>
      <pc:sldChg chg="addSp delSp modSp mod setBg">
        <pc:chgData name="Rob Sewell" userId="c802df42025d5e1f" providerId="LiveId" clId="{D9554A6E-81D9-4BF4-9DAA-80169074F09D}" dt="2019-09-19T06:42:06.472" v="1419" actId="1076"/>
        <pc:sldMkLst>
          <pc:docMk/>
          <pc:sldMk cId="3987161561" sldId="281"/>
        </pc:sldMkLst>
        <pc:spChg chg="mod">
          <ac:chgData name="Rob Sewell" userId="c802df42025d5e1f" providerId="LiveId" clId="{D9554A6E-81D9-4BF4-9DAA-80169074F09D}" dt="2019-09-19T06:41:41.943" v="1406" actId="27636"/>
          <ac:spMkLst>
            <pc:docMk/>
            <pc:sldMk cId="3987161561" sldId="281"/>
            <ac:spMk id="9218" creationId="{00000000-0000-0000-0000-000000000000}"/>
          </ac:spMkLst>
        </pc:spChg>
        <pc:spChg chg="mod ord">
          <ac:chgData name="Rob Sewell" userId="c802df42025d5e1f" providerId="LiveId" clId="{D9554A6E-81D9-4BF4-9DAA-80169074F09D}" dt="2019-09-19T06:42:06.472" v="1419" actId="1076"/>
          <ac:spMkLst>
            <pc:docMk/>
            <pc:sldMk cId="3987161561" sldId="281"/>
            <ac:spMk id="9219" creationId="{00000000-0000-0000-0000-000000000000}"/>
          </ac:spMkLst>
        </pc:spChg>
        <pc:picChg chg="mod">
          <ac:chgData name="Rob Sewell" userId="c802df42025d5e1f" providerId="LiveId" clId="{D9554A6E-81D9-4BF4-9DAA-80169074F09D}" dt="2019-09-19T06:41:16.517" v="1390" actId="14100"/>
          <ac:picMkLst>
            <pc:docMk/>
            <pc:sldMk cId="3987161561" sldId="281"/>
            <ac:picMk id="2" creationId="{00000000-0000-0000-0000-000000000000}"/>
          </ac:picMkLst>
        </pc:picChg>
        <pc:cxnChg chg="add del">
          <ac:chgData name="Rob Sewell" userId="c802df42025d5e1f" providerId="LiveId" clId="{D9554A6E-81D9-4BF4-9DAA-80169074F09D}" dt="2019-09-19T06:41:09.987" v="1388" actId="26606"/>
          <ac:cxnSpMkLst>
            <pc:docMk/>
            <pc:sldMk cId="3987161561" sldId="281"/>
            <ac:cxnSpMk id="72" creationId="{A7F400EE-A8A5-48AF-B4D6-291B52C6F0B0}"/>
          </ac:cxnSpMkLst>
        </pc:cxnChg>
      </pc:sldChg>
      <pc:sldChg chg="modSp">
        <pc:chgData name="Rob Sewell" userId="c802df42025d5e1f" providerId="LiveId" clId="{D9554A6E-81D9-4BF4-9DAA-80169074F09D}" dt="2019-09-19T06:47:32.167" v="1420" actId="27636"/>
        <pc:sldMkLst>
          <pc:docMk/>
          <pc:sldMk cId="188231363" sldId="292"/>
        </pc:sldMkLst>
        <pc:spChg chg="mod">
          <ac:chgData name="Rob Sewell" userId="c802df42025d5e1f" providerId="LiveId" clId="{D9554A6E-81D9-4BF4-9DAA-80169074F09D}" dt="2019-09-19T06:47:32.167" v="1420" actId="27636"/>
          <ac:spMkLst>
            <pc:docMk/>
            <pc:sldMk cId="188231363" sldId="292"/>
            <ac:spMk id="7" creationId="{00000000-0000-0000-0000-000000000000}"/>
          </ac:spMkLst>
        </pc:spChg>
      </pc:sldChg>
      <pc:sldChg chg="modSp">
        <pc:chgData name="Rob Sewell" userId="c802df42025d5e1f" providerId="LiveId" clId="{D9554A6E-81D9-4BF4-9DAA-80169074F09D}" dt="2019-09-19T06:30:11.334" v="1376" actId="122"/>
        <pc:sldMkLst>
          <pc:docMk/>
          <pc:sldMk cId="3038212556" sldId="318"/>
        </pc:sldMkLst>
        <pc:spChg chg="mod">
          <ac:chgData name="Rob Sewell" userId="c802df42025d5e1f" providerId="LiveId" clId="{D9554A6E-81D9-4BF4-9DAA-80169074F09D}" dt="2019-09-19T06:13:37.309" v="1358" actId="1076"/>
          <ac:spMkLst>
            <pc:docMk/>
            <pc:sldMk cId="3038212556" sldId="318"/>
            <ac:spMk id="2" creationId="{00000000-0000-0000-0000-000000000000}"/>
          </ac:spMkLst>
        </pc:spChg>
        <pc:spChg chg="mod">
          <ac:chgData name="Rob Sewell" userId="c802df42025d5e1f" providerId="LiveId" clId="{D9554A6E-81D9-4BF4-9DAA-80169074F09D}" dt="2019-09-19T06:30:11.334" v="1376" actId="122"/>
          <ac:spMkLst>
            <pc:docMk/>
            <pc:sldMk cId="3038212556" sldId="318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15:44.347" v="1361" actId="1076"/>
          <ac:spMkLst>
            <pc:docMk/>
            <pc:sldMk cId="3038212556" sldId="318"/>
            <ac:spMk id="9219" creationId="{00000000-0000-0000-0000-000000000000}"/>
          </ac:spMkLst>
        </pc:spChg>
      </pc:sldChg>
      <pc:sldChg chg="delSp modSp">
        <pc:chgData name="Rob Sewell" userId="c802df42025d5e1f" providerId="LiveId" clId="{D9554A6E-81D9-4BF4-9DAA-80169074F09D}" dt="2019-09-19T06:30:03.083" v="1375" actId="122"/>
        <pc:sldMkLst>
          <pc:docMk/>
          <pc:sldMk cId="2931331923" sldId="322"/>
        </pc:sldMkLst>
        <pc:spChg chg="mod">
          <ac:chgData name="Rob Sewell" userId="c802df42025d5e1f" providerId="LiveId" clId="{D9554A6E-81D9-4BF4-9DAA-80169074F09D}" dt="2019-09-19T06:30:03.083" v="1375" actId="122"/>
          <ac:spMkLst>
            <pc:docMk/>
            <pc:sldMk cId="2931331923" sldId="322"/>
            <ac:spMk id="9218" creationId="{00000000-0000-0000-0000-000000000000}"/>
          </ac:spMkLst>
        </pc:spChg>
        <pc:spChg chg="mod">
          <ac:chgData name="Rob Sewell" userId="c802df42025d5e1f" providerId="LiveId" clId="{D9554A6E-81D9-4BF4-9DAA-80169074F09D}" dt="2019-09-19T06:29:57.995" v="1374" actId="20577"/>
          <ac:spMkLst>
            <pc:docMk/>
            <pc:sldMk cId="2931331923" sldId="322"/>
            <ac:spMk id="9219" creationId="{00000000-0000-0000-0000-000000000000}"/>
          </ac:spMkLst>
        </pc:spChg>
        <pc:picChg chg="del">
          <ac:chgData name="Rob Sewell" userId="c802df42025d5e1f" providerId="LiveId" clId="{D9554A6E-81D9-4BF4-9DAA-80169074F09D}" dt="2019-09-19T06:29:09.909" v="1362" actId="478"/>
          <ac:picMkLst>
            <pc:docMk/>
            <pc:sldMk cId="2931331923" sldId="322"/>
            <ac:picMk id="2" creationId="{00000000-0000-0000-0000-000000000000}"/>
          </ac:picMkLst>
        </pc:picChg>
      </pc:sldChg>
      <pc:sldChg chg="del">
        <pc:chgData name="Rob Sewell" userId="c802df42025d5e1f" providerId="LiveId" clId="{D9554A6E-81D9-4BF4-9DAA-80169074F09D}" dt="2019-09-19T06:48:05.465" v="1421" actId="2696"/>
        <pc:sldMkLst>
          <pc:docMk/>
          <pc:sldMk cId="188300696" sldId="323"/>
        </pc:sldMkLst>
      </pc:sldChg>
      <pc:sldChg chg="addSp delSp modSp add mod setBg setClrOvrMap">
        <pc:chgData name="Rob Sewell" userId="c802df42025d5e1f" providerId="LiveId" clId="{D9554A6E-81D9-4BF4-9DAA-80169074F09D}" dt="2019-09-19T05:09:09.777" v="375" actId="1076"/>
        <pc:sldMkLst>
          <pc:docMk/>
          <pc:sldMk cId="2585051918" sldId="668"/>
        </pc:sldMkLst>
        <pc:spChg chg="add del mod">
          <ac:chgData name="Rob Sewell" userId="c802df42025d5e1f" providerId="LiveId" clId="{D9554A6E-81D9-4BF4-9DAA-80169074F09D}" dt="2019-09-19T05:07:29.900" v="345" actId="21"/>
          <ac:spMkLst>
            <pc:docMk/>
            <pc:sldMk cId="2585051918" sldId="668"/>
            <ac:spMk id="3" creationId="{95B5B42C-4A16-4194-B6BF-42DA6B31FEDD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7" creationId="{57845966-6EFC-468A-9CC7-BAB4B95854E7}"/>
          </ac:spMkLst>
        </pc:spChg>
        <pc:spChg chg="add del">
          <ac:chgData name="Rob Sewell" userId="c802df42025d5e1f" providerId="LiveId" clId="{D9554A6E-81D9-4BF4-9DAA-80169074F09D}" dt="2019-09-19T04:57:04.589" v="129" actId="26606"/>
          <ac:spMkLst>
            <pc:docMk/>
            <pc:sldMk cId="2585051918" sldId="668"/>
            <ac:spMk id="11" creationId="{ADAD1991-FFD1-4E94-ABAB-7560D33008E4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3" creationId="{A2509F26-B5DC-4BA7-B476-4CB044237A2E}"/>
          </ac:spMkLst>
        </pc:spChg>
        <pc:spChg chg="add del">
          <ac:chgData name="Rob Sewell" userId="c802df42025d5e1f" providerId="LiveId" clId="{D9554A6E-81D9-4BF4-9DAA-80169074F09D}" dt="2019-09-19T04:57:09.127" v="131" actId="26606"/>
          <ac:spMkLst>
            <pc:docMk/>
            <pc:sldMk cId="2585051918" sldId="668"/>
            <ac:spMk id="14" creationId="{DB103EB1-B135-4526-B883-33228FC27FF1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6" creationId="{01D0AF59-99C3-4251-AB9A-C966C6AD4400}"/>
          </ac:spMkLst>
        </pc:spChg>
        <pc:spChg chg="add del">
          <ac:chgData name="Rob Sewell" userId="c802df42025d5e1f" providerId="LiveId" clId="{D9554A6E-81D9-4BF4-9DAA-80169074F09D}" dt="2019-09-19T04:57:11.071" v="133" actId="26606"/>
          <ac:spMkLst>
            <pc:docMk/>
            <pc:sldMk cId="2585051918" sldId="668"/>
            <ac:spMk id="17" creationId="{1855405F-37A2-4869-9154-F8BE3BECE6C3}"/>
          </ac:spMkLst>
        </pc:spChg>
        <pc:spChg chg="add mod">
          <ac:chgData name="Rob Sewell" userId="c802df42025d5e1f" providerId="LiveId" clId="{D9554A6E-81D9-4BF4-9DAA-80169074F09D}" dt="2019-09-19T05:09:09.777" v="375" actId="1076"/>
          <ac:spMkLst>
            <pc:docMk/>
            <pc:sldMk cId="2585051918" sldId="668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19" creationId="{82A5F716-98EF-42EF-A471-87C6DFDCC799}"/>
          </ac:spMkLst>
        </pc:spChg>
        <pc:spChg chg="add del">
          <ac:chgData name="Rob Sewell" userId="c802df42025d5e1f" providerId="LiveId" clId="{D9554A6E-81D9-4BF4-9DAA-80169074F09D}" dt="2019-09-19T04:57:28.369" v="135" actId="26606"/>
          <ac:spMkLst>
            <pc:docMk/>
            <pc:sldMk cId="2585051918" sldId="668"/>
            <ac:spMk id="20" creationId="{B87687D8-4EF1-4EF2-BF7E-74BB4A3D1806}"/>
          </ac:spMkLst>
        </pc:spChg>
        <pc:spChg chg="add">
          <ac:chgData name="Rob Sewell" userId="c802df42025d5e1f" providerId="LiveId" clId="{D9554A6E-81D9-4BF4-9DAA-80169074F09D}" dt="2019-09-19T05:08:21.197" v="365" actId="26606"/>
          <ac:spMkLst>
            <pc:docMk/>
            <pc:sldMk cId="2585051918" sldId="668"/>
            <ac:spMk id="23" creationId="{71B2258F-86CA-4D4D-8270-BC05FCDEBFB3}"/>
          </ac:spMkLst>
        </pc:spChg>
        <pc:picChg chg="add del mod">
          <ac:chgData name="Rob Sewell" userId="c802df42025d5e1f" providerId="LiveId" clId="{D9554A6E-81D9-4BF4-9DAA-80169074F09D}" dt="2019-09-19T05:08:31.290" v="369" actId="1076"/>
          <ac:picMkLst>
            <pc:docMk/>
            <pc:sldMk cId="2585051918" sldId="668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4:57:04.589" v="129" actId="26606"/>
          <ac:picMkLst>
            <pc:docMk/>
            <pc:sldMk cId="2585051918" sldId="668"/>
            <ac:picMk id="9" creationId="{75554383-98AF-4A47-BB65-705FAAA4BE6A}"/>
          </ac:picMkLst>
        </pc:picChg>
        <pc:picChg chg="add del mod">
          <ac:chgData name="Rob Sewell" userId="c802df42025d5e1f" providerId="LiveId" clId="{D9554A6E-81D9-4BF4-9DAA-80169074F09D}" dt="2019-09-19T05:07:14.673" v="344" actId="21"/>
          <ac:picMkLst>
            <pc:docMk/>
            <pc:sldMk cId="2585051918" sldId="668"/>
            <ac:picMk id="15" creationId="{21DB7220-7FD1-45C2-A625-46082567C90A}"/>
          </ac:picMkLst>
        </pc:picChg>
      </pc:sldChg>
      <pc:sldChg chg="addSp modSp add del">
        <pc:chgData name="Rob Sewell" userId="c802df42025d5e1f" providerId="LiveId" clId="{D9554A6E-81D9-4BF4-9DAA-80169074F09D}" dt="2019-09-19T05:50:46.777" v="1057" actId="2696"/>
        <pc:sldMkLst>
          <pc:docMk/>
          <pc:sldMk cId="3460730547" sldId="669"/>
        </pc:sldMkLst>
        <pc:picChg chg="add mod">
          <ac:chgData name="Rob Sewell" userId="c802df42025d5e1f" providerId="LiveId" clId="{D9554A6E-81D9-4BF4-9DAA-80169074F09D}" dt="2019-09-19T05:03:06.256" v="325" actId="1076"/>
          <ac:picMkLst>
            <pc:docMk/>
            <pc:sldMk cId="3460730547" sldId="669"/>
            <ac:picMk id="2" creationId="{FFF4F052-5808-4242-91C1-4CE25AC92462}"/>
          </ac:picMkLst>
        </pc:picChg>
        <pc:picChg chg="add mod">
          <ac:chgData name="Rob Sewell" userId="c802df42025d5e1f" providerId="LiveId" clId="{D9554A6E-81D9-4BF4-9DAA-80169074F09D}" dt="2019-09-19T05:13:40.516" v="614" actId="14100"/>
          <ac:picMkLst>
            <pc:docMk/>
            <pc:sldMk cId="3460730547" sldId="669"/>
            <ac:picMk id="3" creationId="{EB6E147E-2E51-4300-8EFF-CEA86F86DF81}"/>
          </ac:picMkLst>
        </pc:picChg>
      </pc:sldChg>
      <pc:sldChg chg="addSp delSp modSp add modTransition">
        <pc:chgData name="Rob Sewell" userId="c802df42025d5e1f" providerId="LiveId" clId="{D9554A6E-81D9-4BF4-9DAA-80169074F09D}" dt="2019-09-19T05:13:10.286" v="611"/>
        <pc:sldMkLst>
          <pc:docMk/>
          <pc:sldMk cId="4147814137" sldId="670"/>
        </pc:sldMkLst>
        <pc:spChg chg="mod">
          <ac:chgData name="Rob Sewell" userId="c802df42025d5e1f" providerId="LiveId" clId="{D9554A6E-81D9-4BF4-9DAA-80169074F09D}" dt="2019-09-19T05:10:48.386" v="535" actId="1076"/>
          <ac:spMkLst>
            <pc:docMk/>
            <pc:sldMk cId="4147814137" sldId="670"/>
            <ac:spMk id="18" creationId="{B5917815-0ADE-4925-A087-2234BF79F265}"/>
          </ac:spMkLst>
        </pc:spChg>
        <pc:picChg chg="mod">
          <ac:chgData name="Rob Sewell" userId="c802df42025d5e1f" providerId="LiveId" clId="{D9554A6E-81D9-4BF4-9DAA-80169074F09D}" dt="2019-09-19T05:10:38.842" v="534" actId="1076"/>
          <ac:picMkLst>
            <pc:docMk/>
            <pc:sldMk cId="4147814137" sldId="670"/>
            <ac:picMk id="2" creationId="{CEEA08D7-A3BA-44F9-A7C9-56DAE65A3C42}"/>
          </ac:picMkLst>
        </pc:picChg>
        <pc:picChg chg="add del">
          <ac:chgData name="Rob Sewell" userId="c802df42025d5e1f" providerId="LiveId" clId="{D9554A6E-81D9-4BF4-9DAA-80169074F09D}" dt="2019-09-19T05:09:29.577" v="378"/>
          <ac:picMkLst>
            <pc:docMk/>
            <pc:sldMk cId="4147814137" sldId="670"/>
            <ac:picMk id="5" creationId="{E4BAC60F-412C-488D-8A10-B29E0AA53D5C}"/>
          </ac:picMkLst>
        </pc:picChg>
      </pc:sldChg>
      <pc:sldChg chg="addSp delSp modSp add del mod modTransition setBg">
        <pc:chgData name="Rob Sewell" userId="c802df42025d5e1f" providerId="LiveId" clId="{D9554A6E-81D9-4BF4-9DAA-80169074F09D}" dt="2019-09-19T05:51:45.954" v="1058" actId="2696"/>
        <pc:sldMkLst>
          <pc:docMk/>
          <pc:sldMk cId="3796951491" sldId="671"/>
        </pc:sldMkLst>
        <pc:spChg chg="mod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18" creationId="{B5917815-0ADE-4925-A087-2234BF79F265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3" creationId="{71B2258F-86CA-4D4D-8270-BC05FCDEBFB3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28" creationId="{E26B9EF5-5D92-4AC7-BC55-FC5C4C98ED4C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0" creationId="{F05C5575-0F07-43D0-AE78-81EAA8E67152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2" creationId="{CED520D6-8B57-4047-BB5F-2BE1017B2A0D}"/>
          </ac:spMkLst>
        </pc:spChg>
        <pc:spChg chg="add del">
          <ac:chgData name="Rob Sewell" userId="c802df42025d5e1f" providerId="LiveId" clId="{D9554A6E-81D9-4BF4-9DAA-80169074F09D}" dt="2019-09-19T05:12:08.385" v="603" actId="26606"/>
          <ac:spMkLst>
            <pc:docMk/>
            <pc:sldMk cId="3796951491" sldId="671"/>
            <ac:spMk id="34" creationId="{C7583227-44AB-4ECD-AD51-9EC7A5A3E5F1}"/>
          </ac:spMkLst>
        </pc:spChg>
        <pc:picChg chg="mod ord">
          <ac:chgData name="Rob Sewell" userId="c802df42025d5e1f" providerId="LiveId" clId="{D9554A6E-81D9-4BF4-9DAA-80169074F09D}" dt="2019-09-19T05:12:08.385" v="603" actId="26606"/>
          <ac:picMkLst>
            <pc:docMk/>
            <pc:sldMk cId="3796951491" sldId="671"/>
            <ac:picMk id="2" creationId="{CEEA08D7-A3BA-44F9-A7C9-56DAE65A3C42}"/>
          </ac:picMkLst>
        </pc:picChg>
        <pc:picChg chg="add mod">
          <ac:chgData name="Rob Sewell" userId="c802df42025d5e1f" providerId="LiveId" clId="{D9554A6E-81D9-4BF4-9DAA-80169074F09D}" dt="2019-09-19T05:12:16.382" v="605" actId="1076"/>
          <ac:picMkLst>
            <pc:docMk/>
            <pc:sldMk cId="3796951491" sldId="671"/>
            <ac:picMk id="5" creationId="{F9B523AA-C497-4907-AA1D-FF4913846700}"/>
          </ac:picMkLst>
        </pc:picChg>
      </pc:sldChg>
      <pc:sldChg chg="modSp add modTransition">
        <pc:chgData name="Rob Sewell" userId="c802df42025d5e1f" providerId="LiveId" clId="{D9554A6E-81D9-4BF4-9DAA-80169074F09D}" dt="2019-09-19T05:13:30.781" v="613"/>
        <pc:sldMkLst>
          <pc:docMk/>
          <pc:sldMk cId="659129234" sldId="672"/>
        </pc:sldMkLst>
        <pc:picChg chg="mod">
          <ac:chgData name="Rob Sewell" userId="c802df42025d5e1f" providerId="LiveId" clId="{D9554A6E-81D9-4BF4-9DAA-80169074F09D}" dt="2019-09-19T05:12:41.177" v="610" actId="1076"/>
          <ac:picMkLst>
            <pc:docMk/>
            <pc:sldMk cId="659129234" sldId="672"/>
            <ac:picMk id="5" creationId="{F9B523AA-C497-4907-AA1D-FF4913846700}"/>
          </ac:picMkLst>
        </pc:picChg>
      </pc:sldChg>
      <pc:sldChg chg="addSp modSp add mod ord setBg">
        <pc:chgData name="Rob Sewell" userId="c802df42025d5e1f" providerId="LiveId" clId="{D9554A6E-81D9-4BF4-9DAA-80169074F09D}" dt="2019-09-19T05:53:52.538" v="1144" actId="732"/>
        <pc:sldMkLst>
          <pc:docMk/>
          <pc:sldMk cId="1911282609" sldId="673"/>
        </pc:sldMkLst>
        <pc:picChg chg="add mod modCrop">
          <ac:chgData name="Rob Sewell" userId="c802df42025d5e1f" providerId="LiveId" clId="{D9554A6E-81D9-4BF4-9DAA-80169074F09D}" dt="2019-09-19T05:53:52.538" v="1144" actId="732"/>
          <ac:picMkLst>
            <pc:docMk/>
            <pc:sldMk cId="1911282609" sldId="673"/>
            <ac:picMk id="2" creationId="{24E029D8-3636-4556-AEBF-1426B34A024B}"/>
          </ac:picMkLst>
        </pc:picChg>
      </pc:sldChg>
      <pc:sldChg chg="addSp delSp modSp add mod setBg">
        <pc:chgData name="Rob Sewell" userId="c802df42025d5e1f" providerId="LiveId" clId="{D9554A6E-81D9-4BF4-9DAA-80169074F09D}" dt="2019-09-19T05:24:11.518" v="1042" actId="29295"/>
        <pc:sldMkLst>
          <pc:docMk/>
          <pc:sldMk cId="2053791385" sldId="674"/>
        </pc:sldMkLst>
        <pc:spChg chg="add del mod">
          <ac:chgData name="Rob Sewell" userId="c802df42025d5e1f" providerId="LiveId" clId="{D9554A6E-81D9-4BF4-9DAA-80169074F09D}" dt="2019-09-19T05:23:50.461" v="955" actId="26606"/>
          <ac:spMkLst>
            <pc:docMk/>
            <pc:sldMk cId="2053791385" sldId="674"/>
            <ac:spMk id="18" creationId="{B5917815-0ADE-4925-A087-2234BF79F265}"/>
          </ac:spMkLst>
        </pc:spChg>
        <pc:spChg chg="add del mod">
          <ac:chgData name="Rob Sewell" userId="c802df42025d5e1f" providerId="LiveId" clId="{D9554A6E-81D9-4BF4-9DAA-80169074F09D}" dt="2019-09-19T05:23:51.096" v="959" actId="962"/>
          <ac:spMkLst>
            <pc:docMk/>
            <pc:sldMk cId="2053791385" sldId="674"/>
            <ac:spMk id="23" creationId="{71B2258F-86CA-4D4D-8270-BC05FCDEBFB3}"/>
          </ac:spMkLst>
        </pc:spChg>
        <pc:picChg chg="mod ord">
          <ac:chgData name="Rob Sewell" userId="c802df42025d5e1f" providerId="LiveId" clId="{D9554A6E-81D9-4BF4-9DAA-80169074F09D}" dt="2019-09-19T05:24:11.518" v="1042" actId="29295"/>
          <ac:picMkLst>
            <pc:docMk/>
            <pc:sldMk cId="2053791385" sldId="674"/>
            <ac:picMk id="2" creationId="{CEEA08D7-A3BA-44F9-A7C9-56DAE65A3C42}"/>
          </ac:picMkLst>
        </pc:picChg>
        <pc:picChg chg="del">
          <ac:chgData name="Rob Sewell" userId="c802df42025d5e1f" providerId="LiveId" clId="{D9554A6E-81D9-4BF4-9DAA-80169074F09D}" dt="2019-09-19T05:22:10.816" v="800" actId="478"/>
          <ac:picMkLst>
            <pc:docMk/>
            <pc:sldMk cId="2053791385" sldId="674"/>
            <ac:picMk id="5" creationId="{F9B523AA-C497-4907-AA1D-FF4913846700}"/>
          </ac:picMkLst>
        </pc:picChg>
        <pc:picChg chg="add mod ord">
          <ac:chgData name="Rob Sewell" userId="c802df42025d5e1f" providerId="LiveId" clId="{D9554A6E-81D9-4BF4-9DAA-80169074F09D}" dt="2019-09-19T05:23:51.095" v="958" actId="27614"/>
          <ac:picMkLst>
            <pc:docMk/>
            <pc:sldMk cId="2053791385" sldId="674"/>
            <ac:picMk id="6" creationId="{15924205-66AC-48AF-A890-8C9B2FCC5A0E}"/>
          </ac:picMkLst>
        </pc:pic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28" creationId="{EBAD6A72-88E8-42F7-88B9-CAF744536BE4}"/>
          </ac:cxnSpMkLst>
        </pc:cxnChg>
        <pc:cxnChg chg="add del">
          <ac:chgData name="Rob Sewell" userId="c802df42025d5e1f" providerId="LiveId" clId="{D9554A6E-81D9-4BF4-9DAA-80169074F09D}" dt="2019-09-19T05:23:50.461" v="955" actId="26606"/>
          <ac:cxnSpMkLst>
            <pc:docMk/>
            <pc:sldMk cId="2053791385" sldId="674"/>
            <ac:cxnSpMk id="30" creationId="{C800968E-0A99-46C4-A9B2-6A63AC66F4B0}"/>
          </ac:cxnSpMkLst>
        </pc:cxnChg>
      </pc:sldChg>
      <pc:sldChg chg="addSp modSp add del">
        <pc:chgData name="Rob Sewell" userId="c802df42025d5e1f" providerId="LiveId" clId="{D9554A6E-81D9-4BF4-9DAA-80169074F09D}" dt="2019-09-19T05:52:17.084" v="1059" actId="2696"/>
        <pc:sldMkLst>
          <pc:docMk/>
          <pc:sldMk cId="425531127" sldId="675"/>
        </pc:sldMkLst>
        <pc:picChg chg="add mod">
          <ac:chgData name="Rob Sewell" userId="c802df42025d5e1f" providerId="LiveId" clId="{D9554A6E-81D9-4BF4-9DAA-80169074F09D}" dt="2019-09-19T05:49:14.044" v="1046" actId="1076"/>
          <ac:picMkLst>
            <pc:docMk/>
            <pc:sldMk cId="425531127" sldId="675"/>
            <ac:picMk id="3" creationId="{328ADD1B-F773-4AB3-8CE4-4378F7DE306A}"/>
          </ac:picMkLst>
        </pc:picChg>
      </pc:sldChg>
      <pc:sldChg chg="addSp delSp modSp add del">
        <pc:chgData name="Rob Sewell" userId="c802df42025d5e1f" providerId="LiveId" clId="{D9554A6E-81D9-4BF4-9DAA-80169074F09D}" dt="2019-09-19T05:59:18.838" v="1201" actId="2696"/>
        <pc:sldMkLst>
          <pc:docMk/>
          <pc:sldMk cId="588349234" sldId="676"/>
        </pc:sldMkLst>
        <pc:spChg chg="add del">
          <ac:chgData name="Rob Sewell" userId="c802df42025d5e1f" providerId="LiveId" clId="{D9554A6E-81D9-4BF4-9DAA-80169074F09D}" dt="2019-09-19T05:50:04.864" v="1054"/>
          <ac:spMkLst>
            <pc:docMk/>
            <pc:sldMk cId="588349234" sldId="676"/>
            <ac:spMk id="5" creationId="{1BBB0FF8-785F-40B6-BF3A-D5A5991BDADD}"/>
          </ac:spMkLst>
        </pc:spChg>
        <pc:spChg chg="add mod">
          <ac:chgData name="Rob Sewell" userId="c802df42025d5e1f" providerId="LiveId" clId="{D9554A6E-81D9-4BF4-9DAA-80169074F09D}" dt="2019-09-19T05:54:25.719" v="1149" actId="14100"/>
          <ac:spMkLst>
            <pc:docMk/>
            <pc:sldMk cId="588349234" sldId="676"/>
            <ac:spMk id="6" creationId="{BCAFDA0C-AEB5-444B-8E5A-870EA20F3BA8}"/>
          </ac:spMkLst>
        </pc:spChg>
        <pc:picChg chg="mod">
          <ac:chgData name="Rob Sewell" userId="c802df42025d5e1f" providerId="LiveId" clId="{D9554A6E-81D9-4BF4-9DAA-80169074F09D}" dt="2019-09-19T05:52:53.322" v="1065" actId="1076"/>
          <ac:picMkLst>
            <pc:docMk/>
            <pc:sldMk cId="588349234" sldId="676"/>
            <ac:picMk id="2" creationId="{24E029D8-3636-4556-AEBF-1426B34A024B}"/>
          </ac:picMkLst>
        </pc:picChg>
        <pc:picChg chg="mod">
          <ac:chgData name="Rob Sewell" userId="c802df42025d5e1f" providerId="LiveId" clId="{D9554A6E-81D9-4BF4-9DAA-80169074F09D}" dt="2019-09-19T05:53:05.626" v="1067" actId="1076"/>
          <ac:picMkLst>
            <pc:docMk/>
            <pc:sldMk cId="588349234" sldId="676"/>
            <ac:picMk id="3" creationId="{328ADD1B-F773-4AB3-8CE4-4378F7DE306A}"/>
          </ac:picMkLst>
        </pc:picChg>
        <pc:picChg chg="add del">
          <ac:chgData name="Rob Sewell" userId="c802df42025d5e1f" providerId="LiveId" clId="{D9554A6E-81D9-4BF4-9DAA-80169074F09D}" dt="2019-09-19T05:49:50.244" v="1052"/>
          <ac:picMkLst>
            <pc:docMk/>
            <pc:sldMk cId="588349234" sldId="676"/>
            <ac:picMk id="4" creationId="{198DAC36-2059-4200-90A2-ED8B4BF06733}"/>
          </ac:picMkLst>
        </pc:picChg>
      </pc:sldChg>
      <pc:sldChg chg="addSp delSp modSp add">
        <pc:chgData name="Rob Sewell" userId="c802df42025d5e1f" providerId="LiveId" clId="{D9554A6E-81D9-4BF4-9DAA-80169074F09D}" dt="2019-09-19T06:00:16.415" v="1350" actId="732"/>
        <pc:sldMkLst>
          <pc:docMk/>
          <pc:sldMk cId="688817499" sldId="677"/>
        </pc:sldMkLst>
        <pc:spChg chg="add mod">
          <ac:chgData name="Rob Sewell" userId="c802df42025d5e1f" providerId="LiveId" clId="{D9554A6E-81D9-4BF4-9DAA-80169074F09D}" dt="2019-09-19T05:58:46.971" v="1200" actId="207"/>
          <ac:spMkLst>
            <pc:docMk/>
            <pc:sldMk cId="688817499" sldId="677"/>
            <ac:spMk id="5" creationId="{FB869F2B-DB06-4094-81EC-A52423FA5A2D}"/>
          </ac:spMkLst>
        </pc:spChg>
        <pc:picChg chg="mod modCrop">
          <ac:chgData name="Rob Sewell" userId="c802df42025d5e1f" providerId="LiveId" clId="{D9554A6E-81D9-4BF4-9DAA-80169074F09D}" dt="2019-09-19T06:00:16.415" v="1350" actId="732"/>
          <ac:picMkLst>
            <pc:docMk/>
            <pc:sldMk cId="688817499" sldId="677"/>
            <ac:picMk id="2" creationId="{24E029D8-3636-4556-AEBF-1426B34A024B}"/>
          </ac:picMkLst>
        </pc:picChg>
        <pc:picChg chg="add mod">
          <ac:chgData name="Rob Sewell" userId="c802df42025d5e1f" providerId="LiveId" clId="{D9554A6E-81D9-4BF4-9DAA-80169074F09D}" dt="2019-09-19T05:59:53.622" v="1203" actId="1076"/>
          <ac:picMkLst>
            <pc:docMk/>
            <pc:sldMk cId="688817499" sldId="677"/>
            <ac:picMk id="3" creationId="{C0F6EF03-C6C8-4C4C-83A9-CD54C0720327}"/>
          </ac:picMkLst>
        </pc:picChg>
        <pc:picChg chg="add del">
          <ac:chgData name="Rob Sewell" userId="c802df42025d5e1f" providerId="LiveId" clId="{D9554A6E-81D9-4BF4-9DAA-80169074F09D}" dt="2019-09-19T05:54:18.693" v="1148"/>
          <ac:picMkLst>
            <pc:docMk/>
            <pc:sldMk cId="688817499" sldId="677"/>
            <ac:picMk id="4" creationId="{326E0B02-26A5-4A40-9664-6845DE92B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1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it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18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4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040" y="2875248"/>
            <a:ext cx="17281920" cy="6588732"/>
          </a:xfrm>
        </p:spPr>
        <p:txBody>
          <a:bodyPr/>
          <a:lstStyle>
            <a:lvl1pPr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4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1114425" indent="-428625" defTabSz="666750">
              <a:buFont typeface="Arial" pitchFamily="34" charset="0"/>
              <a:buChar char="•"/>
              <a:tabLst>
                <a:tab pos="533400" algn="l"/>
                <a:tab pos="114300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7145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24003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3086100" indent="-342900">
              <a:buFont typeface="Arial" pitchFamily="34" charset="0"/>
              <a:buChar char="•"/>
              <a:tabLst>
                <a:tab pos="533400" algn="l"/>
                <a:tab pos="1085850" algn="l"/>
                <a:tab pos="1752600" algn="l"/>
                <a:tab pos="2419350" algn="l"/>
                <a:tab pos="3086100" algn="l"/>
              </a:tabLst>
              <a:defRPr sz="3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715008"/>
            <a:ext cx="18288000" cy="1188132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54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1898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65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2" y="1683544"/>
            <a:ext cx="13716000" cy="3581400"/>
          </a:xfrm>
        </p:spPr>
        <p:txBody>
          <a:bodyPr anchor="b"/>
          <a:lstStyle>
            <a:lvl1pPr algn="ctr"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2" y="5403056"/>
            <a:ext cx="13716000" cy="2483644"/>
          </a:xfrm>
        </p:spPr>
        <p:txBody>
          <a:bodyPr/>
          <a:lstStyle>
            <a:lvl1pPr marL="0" indent="0" algn="ctr">
              <a:buNone/>
              <a:defRPr sz="3598"/>
            </a:lvl1pPr>
            <a:lvl2pPr marL="685594" indent="0" algn="ctr">
              <a:buNone/>
              <a:defRPr sz="2998"/>
            </a:lvl2pPr>
            <a:lvl3pPr marL="1371190" indent="0" algn="ctr">
              <a:buNone/>
              <a:defRPr sz="2698"/>
            </a:lvl3pPr>
            <a:lvl4pPr marL="2056784" indent="0" algn="ctr">
              <a:buNone/>
              <a:defRPr sz="2400"/>
            </a:lvl4pPr>
            <a:lvl5pPr marL="2742376" indent="0" algn="ctr">
              <a:buNone/>
              <a:defRPr sz="2400"/>
            </a:lvl5pPr>
            <a:lvl6pPr marL="3427972" indent="0" algn="ctr">
              <a:buNone/>
              <a:defRPr sz="2400"/>
            </a:lvl6pPr>
            <a:lvl7pPr marL="4113566" indent="0" algn="ctr">
              <a:buNone/>
              <a:defRPr sz="2400"/>
            </a:lvl7pPr>
            <a:lvl8pPr marL="4799160" indent="0" algn="ctr">
              <a:buNone/>
              <a:defRPr sz="2400"/>
            </a:lvl8pPr>
            <a:lvl9pPr marL="5484754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4611"/>
            <a:ext cx="15773400" cy="4279106"/>
          </a:xfrm>
        </p:spPr>
        <p:txBody>
          <a:bodyPr anchor="b"/>
          <a:lstStyle>
            <a:lvl1pPr>
              <a:defRPr sz="8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198"/>
            <a:ext cx="15773400" cy="2250280"/>
          </a:xfrm>
        </p:spPr>
        <p:txBody>
          <a:bodyPr/>
          <a:lstStyle>
            <a:lvl1pPr marL="0" indent="0">
              <a:buNone/>
              <a:defRPr sz="3598">
                <a:solidFill>
                  <a:schemeClr val="tx1">
                    <a:tint val="75000"/>
                  </a:schemeClr>
                </a:solidFill>
              </a:defRPr>
            </a:lvl1pPr>
            <a:lvl2pPr marL="685594" indent="0">
              <a:buNone/>
              <a:defRPr sz="2998">
                <a:solidFill>
                  <a:schemeClr val="tx1">
                    <a:tint val="75000"/>
                  </a:schemeClr>
                </a:solidFill>
              </a:defRPr>
            </a:lvl2pPr>
            <a:lvl3pPr marL="1371190" indent="0">
              <a:buNone/>
              <a:defRPr sz="2698">
                <a:solidFill>
                  <a:schemeClr val="tx1">
                    <a:tint val="75000"/>
                  </a:schemeClr>
                </a:solidFill>
              </a:defRPr>
            </a:lvl3pPr>
            <a:lvl4pPr marL="20567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3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797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356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1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475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2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2"/>
            <a:ext cx="15773400" cy="1988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4"/>
            <a:ext cx="7736680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1744"/>
            <a:ext cx="7774782" cy="1235868"/>
          </a:xfrm>
        </p:spPr>
        <p:txBody>
          <a:bodyPr anchor="b"/>
          <a:lstStyle>
            <a:lvl1pPr marL="0" indent="0">
              <a:buNone/>
              <a:defRPr sz="3598" b="1"/>
            </a:lvl1pPr>
            <a:lvl2pPr marL="685594" indent="0">
              <a:buNone/>
              <a:defRPr sz="2998" b="1"/>
            </a:lvl2pPr>
            <a:lvl3pPr marL="1371190" indent="0">
              <a:buNone/>
              <a:defRPr sz="2698" b="1"/>
            </a:lvl3pPr>
            <a:lvl4pPr marL="2056784" indent="0">
              <a:buNone/>
              <a:defRPr sz="2400" b="1"/>
            </a:lvl4pPr>
            <a:lvl5pPr marL="2742376" indent="0">
              <a:buNone/>
              <a:defRPr sz="2400" b="1"/>
            </a:lvl5pPr>
            <a:lvl6pPr marL="3427972" indent="0">
              <a:buNone/>
              <a:defRPr sz="2400" b="1"/>
            </a:lvl6pPr>
            <a:lvl7pPr marL="4113566" indent="0">
              <a:buNone/>
              <a:defRPr sz="2400" b="1"/>
            </a:lvl7pPr>
            <a:lvl8pPr marL="4799160" indent="0">
              <a:buNone/>
              <a:defRPr sz="2400" b="1"/>
            </a:lvl8pPr>
            <a:lvl9pPr marL="5484754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>
              <a:defRPr sz="4798"/>
            </a:lvl1pPr>
            <a:lvl2pPr>
              <a:defRPr sz="4198"/>
            </a:lvl2pPr>
            <a:lvl3pPr>
              <a:defRPr sz="3598"/>
            </a:lvl3pPr>
            <a:lvl4pPr>
              <a:defRPr sz="2998"/>
            </a:lvl4pPr>
            <a:lvl5pPr>
              <a:defRPr sz="2998"/>
            </a:lvl5pPr>
            <a:lvl6pPr>
              <a:defRPr sz="2998"/>
            </a:lvl6pPr>
            <a:lvl7pPr>
              <a:defRPr sz="2998"/>
            </a:lvl7pPr>
            <a:lvl8pPr>
              <a:defRPr sz="2998"/>
            </a:lvl8pPr>
            <a:lvl9pPr>
              <a:defRPr sz="2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1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7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3"/>
            <a:ext cx="9258300" cy="7310438"/>
          </a:xfrm>
        </p:spPr>
        <p:txBody>
          <a:bodyPr/>
          <a:lstStyle>
            <a:lvl1pPr marL="0" indent="0">
              <a:buNone/>
              <a:defRPr sz="4798"/>
            </a:lvl1pPr>
            <a:lvl2pPr marL="685594" indent="0">
              <a:buNone/>
              <a:defRPr sz="4198"/>
            </a:lvl2pPr>
            <a:lvl3pPr marL="1371190" indent="0">
              <a:buNone/>
              <a:defRPr sz="3598"/>
            </a:lvl3pPr>
            <a:lvl4pPr marL="2056784" indent="0">
              <a:buNone/>
              <a:defRPr sz="2998"/>
            </a:lvl4pPr>
            <a:lvl5pPr marL="2742376" indent="0">
              <a:buNone/>
              <a:defRPr sz="2998"/>
            </a:lvl5pPr>
            <a:lvl6pPr marL="3427972" indent="0">
              <a:buNone/>
              <a:defRPr sz="2998"/>
            </a:lvl6pPr>
            <a:lvl7pPr marL="4113566" indent="0">
              <a:buNone/>
              <a:defRPr sz="2998"/>
            </a:lvl7pPr>
            <a:lvl8pPr marL="4799160" indent="0">
              <a:buNone/>
              <a:defRPr sz="2998"/>
            </a:lvl8pPr>
            <a:lvl9pPr marL="5484754" indent="0">
              <a:buNone/>
              <a:defRPr sz="29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594" indent="0">
              <a:buNone/>
              <a:defRPr sz="2100"/>
            </a:lvl2pPr>
            <a:lvl3pPr marL="1371190" indent="0">
              <a:buNone/>
              <a:defRPr sz="1800"/>
            </a:lvl3pPr>
            <a:lvl4pPr marL="2056784" indent="0">
              <a:buNone/>
              <a:defRPr sz="1500"/>
            </a:lvl4pPr>
            <a:lvl5pPr marL="2742376" indent="0">
              <a:buNone/>
              <a:defRPr sz="1500"/>
            </a:lvl5pPr>
            <a:lvl6pPr marL="3427972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6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3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64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2398" y="6944689"/>
            <a:ext cx="9041932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02164" y="8395859"/>
            <a:ext cx="9042400" cy="860426"/>
          </a:xfrm>
        </p:spPr>
        <p:txBody>
          <a:bodyPr/>
          <a:lstStyle>
            <a:lvl1pPr marL="0" indent="0" algn="l" defTabSz="91410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8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2164" y="4912109"/>
            <a:ext cx="9042400" cy="1934310"/>
          </a:xfrm>
        </p:spPr>
        <p:txBody>
          <a:bodyPr anchor="b"/>
          <a:lstStyle>
            <a:lvl1pPr marL="0" marR="0" indent="0" algn="l" defTabSz="9141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19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165" y="902004"/>
            <a:ext cx="6042694" cy="1440408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11629839" y="-34323"/>
            <a:ext cx="6705666" cy="103789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9251374" y="-67475"/>
            <a:ext cx="9123888" cy="1044939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</p:spTree>
    <p:extLst>
      <p:ext uri="{BB962C8B-B14F-4D97-AF65-F5344CB8AC3E}">
        <p14:creationId xmlns:p14="http://schemas.microsoft.com/office/powerpoint/2010/main" val="3716023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8288002" cy="10287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3182" y="492488"/>
            <a:ext cx="9218340" cy="921834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655828" y="3863660"/>
            <a:ext cx="1303420" cy="2559688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3929934" y="3736674"/>
            <a:ext cx="9228508" cy="28136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9598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22320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53528" y="-57312"/>
            <a:ext cx="6763724" cy="1041962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93288" y="-65623"/>
            <a:ext cx="9181944" cy="1044753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8216988" y="3927091"/>
            <a:ext cx="2362896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14446470" y="3927091"/>
            <a:ext cx="2570580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11298576" y="3927091"/>
            <a:ext cx="2568384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8052916" y="8164541"/>
            <a:ext cx="257831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11359669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5227" y="6266093"/>
            <a:ext cx="1759158" cy="1599234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14547945" y="8164541"/>
            <a:ext cx="2352042" cy="823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685" y="1700801"/>
            <a:ext cx="2264122" cy="226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010" y="1533750"/>
            <a:ext cx="2584532" cy="2584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208" y="1580142"/>
            <a:ext cx="2538268" cy="253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418" y="5723747"/>
            <a:ext cx="2636016" cy="263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190" y="5818330"/>
            <a:ext cx="2497752" cy="249775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8370853" y="5383958"/>
            <a:ext cx="886593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645504" y="837543"/>
            <a:ext cx="5255144" cy="5193962"/>
          </a:xfrm>
          <a:prstGeom prst="rect">
            <a:avLst/>
          </a:prstGeom>
        </p:spPr>
        <p:txBody>
          <a:bodyPr vert="horz" lIns="182832" tIns="91416" rIns="182832" bIns="91416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8674456" algn="l"/>
              </a:tabLst>
            </a:pPr>
            <a:r>
              <a:rPr lang="en-US" sz="7996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706483" y="5934261"/>
            <a:ext cx="4881930" cy="2020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32" rtlCol="0" anchor="t"/>
          <a:lstStyle/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82820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40" err="1">
                <a:solidFill>
                  <a:schemeClr val="bg2"/>
                </a:solidFill>
              </a:rPr>
              <a:t>PASS.org</a:t>
            </a:r>
            <a:endParaRPr lang="en-US" sz="2400" b="1" spc="4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1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111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8335716" cy="10287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12348181" y="869862"/>
            <a:ext cx="5987538" cy="76355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21616" y="2007479"/>
            <a:ext cx="8891316" cy="14133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107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258" y="3414535"/>
            <a:ext cx="8892676" cy="907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4798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859549" y="-189974"/>
            <a:ext cx="2637314" cy="1836476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8395034" y="-51110"/>
            <a:ext cx="9950100" cy="1041740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6788" y="4961074"/>
            <a:ext cx="6497052" cy="941856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97133" y="5889085"/>
            <a:ext cx="6496050" cy="811370"/>
          </a:xfrm>
        </p:spPr>
        <p:txBody>
          <a:bodyPr/>
          <a:lstStyle>
            <a:lvl1pPr marL="0" marR="0" indent="0" algn="l" defTabSz="9141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639013" y="2272134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996788" y="1289539"/>
            <a:ext cx="2886076" cy="288607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10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639013" y="2810753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639013" y="4512646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1639013" y="5051267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1639013" y="6720090"/>
            <a:ext cx="5894250" cy="537672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11639013" y="7258709"/>
            <a:ext cx="5894250" cy="1189026"/>
          </a:xfrm>
        </p:spPr>
        <p:txBody>
          <a:bodyPr/>
          <a:lstStyle>
            <a:lvl1pPr marL="0" marR="0" indent="0" algn="l" defTabSz="1828206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1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764078" y="6968320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/</a:t>
            </a:r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769007" y="7737578"/>
            <a:ext cx="2070318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762172" y="8487004"/>
            <a:ext cx="1739900" cy="523876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yourname</a:t>
            </a:r>
            <a:endParaRPr lang="en-US" sz="2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65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208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395702" y="8011886"/>
            <a:ext cx="2211172" cy="2246088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44058" y="3879913"/>
            <a:ext cx="16484600" cy="3928774"/>
          </a:xfrm>
        </p:spPr>
        <p:txBody>
          <a:bodyPr>
            <a:noAutofit/>
          </a:bodyPr>
          <a:lstStyle>
            <a:lvl1pPr marL="463400" marR="0" indent="-46340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3598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44058" y="1818498"/>
            <a:ext cx="16484600" cy="859188"/>
          </a:xfrm>
        </p:spPr>
        <p:txBody>
          <a:bodyPr>
            <a:noAutofit/>
          </a:bodyPr>
          <a:lstStyle>
            <a:lvl1pPr marL="0" marR="0" indent="0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1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44059" y="3010287"/>
            <a:ext cx="16522698" cy="896710"/>
          </a:xfrm>
        </p:spPr>
        <p:txBody>
          <a:bodyPr anchor="b"/>
          <a:lstStyle>
            <a:lvl1pPr marL="0" indent="0">
              <a:buNone/>
              <a:defRPr sz="559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44059" y="390405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44059" y="5072845"/>
            <a:ext cx="16522698" cy="896710"/>
          </a:xfrm>
        </p:spPr>
        <p:txBody>
          <a:bodyPr anchor="b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44059" y="5966618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44059" y="7080399"/>
            <a:ext cx="16522698" cy="896710"/>
          </a:xfrm>
        </p:spPr>
        <p:txBody>
          <a:bodyPr anchor="b"/>
          <a:lstStyle>
            <a:lvl1pPr marL="0" indent="0">
              <a:buNone/>
              <a:defRPr sz="28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44059" y="7974172"/>
            <a:ext cx="16522698" cy="814208"/>
          </a:xfrm>
        </p:spPr>
        <p:txBody>
          <a:bodyPr/>
          <a:lstStyle>
            <a:lvl1pPr marL="0" indent="0">
              <a:buNone/>
              <a:defRPr sz="3198">
                <a:solidFill>
                  <a:schemeClr val="tx1"/>
                </a:solidFill>
              </a:defRPr>
            </a:lvl1pPr>
            <a:lvl3pPr marL="590358" marR="0" indent="-590358" algn="l" defTabSz="182820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179335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9742194" y="3521337"/>
            <a:ext cx="7361064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3257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742190" y="4424702"/>
            <a:ext cx="7361064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108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572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570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654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653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00500" y="3521337"/>
            <a:ext cx="5203688" cy="781050"/>
          </a:xfrm>
        </p:spPr>
        <p:txBody>
          <a:bodyPr anchor="b">
            <a:noAutofit/>
          </a:bodyPr>
          <a:lstStyle>
            <a:lvl1pPr marL="0" indent="0" algn="l" defTabSz="1828206" rtl="0" eaLnBrk="1" latinLnBrk="0" hangingPunct="1">
              <a:buNone/>
              <a:defRPr lang="en-US" sz="4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00498" y="4456506"/>
            <a:ext cx="5203688" cy="49023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28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828206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433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4058" y="2662263"/>
            <a:ext cx="16459200" cy="65703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4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3598">
                <a:solidFill>
                  <a:schemeClr val="tx1"/>
                </a:solidFill>
                <a:latin typeface="Consolas"/>
                <a:cs typeface="Consolas"/>
              </a:defRPr>
            </a:lvl2pPr>
            <a:lvl3pPr marL="59035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3pPr>
            <a:lvl4pPr marL="1158500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4pPr>
            <a:lvl5pPr marL="1691728" indent="0">
              <a:buClr>
                <a:schemeClr val="accent3"/>
              </a:buClr>
              <a:buFontTx/>
              <a:buNone/>
              <a:defRPr sz="3198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40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58549" y="-25510"/>
            <a:ext cx="7301386" cy="1038130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107200" y="-98334"/>
            <a:ext cx="9626536" cy="1048159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" name="Rectangle 5"/>
          <p:cNvSpPr/>
          <p:nvPr userDrawn="1"/>
        </p:nvSpPr>
        <p:spPr>
          <a:xfrm>
            <a:off x="9385646" y="5357488"/>
            <a:ext cx="60398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Download the </a:t>
            </a:r>
            <a:r>
              <a:rPr lang="en-US" sz="2800" b="1" err="1">
                <a:solidFill>
                  <a:schemeClr val="tx1"/>
                </a:solidFill>
              </a:rPr>
              <a:t>GuideBook</a:t>
            </a:r>
            <a:r>
              <a:rPr lang="en-US" sz="2800" b="1">
                <a:solidFill>
                  <a:schemeClr val="tx1"/>
                </a:solidFill>
              </a:rPr>
              <a:t> App </a:t>
            </a:r>
            <a:r>
              <a:rPr lang="en-US" sz="28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385647" y="6758612"/>
            <a:ext cx="77255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Follow the QR code link </a:t>
            </a:r>
            <a:r>
              <a:rPr lang="en-US" sz="28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855728" y="3390240"/>
            <a:ext cx="5255144" cy="3541408"/>
            <a:chOff x="427863" y="1753641"/>
            <a:chExt cx="2627572" cy="1770703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8674456" algn="l"/>
                </a:tabLst>
              </a:pPr>
              <a:r>
                <a:rPr lang="en-US" sz="7996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828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0" kern="1200" spc="4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9385646" y="4105477"/>
            <a:ext cx="5509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tx1"/>
                </a:solidFill>
              </a:rPr>
              <a:t>Go to </a:t>
            </a:r>
            <a:r>
              <a:rPr lang="en-US" sz="2800" b="1" err="1">
                <a:solidFill>
                  <a:schemeClr val="tx1"/>
                </a:solidFill>
              </a:rPr>
              <a:t>passSummit.com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822509" y="2384637"/>
            <a:ext cx="7714346" cy="9354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4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7866821" y="684399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7866821" y="5339315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7866821" y="3867191"/>
            <a:ext cx="1146282" cy="11462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9" name="Shape 2683"/>
          <p:cNvSpPr/>
          <p:nvPr userDrawn="1"/>
        </p:nvSpPr>
        <p:spPr>
          <a:xfrm>
            <a:off x="8255892" y="4121378"/>
            <a:ext cx="471844" cy="65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8154539" y="5641941"/>
            <a:ext cx="566942" cy="56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8276211" y="7105995"/>
            <a:ext cx="334314" cy="61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38080" tIns="38080" rIns="38080" bIns="38080" anchor="ctr"/>
          <a:lstStyle/>
          <a:p>
            <a:pPr defTabSz="45691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7866821" y="1806963"/>
            <a:ext cx="9657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1200" spc="4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94610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7727896" y="-282245"/>
            <a:ext cx="2832212" cy="1838343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755134" y="2032215"/>
            <a:ext cx="8891316" cy="1413314"/>
          </a:xfrm>
          <a:prstGeom prst="rect">
            <a:avLst/>
          </a:prstGeom>
        </p:spPr>
        <p:txBody>
          <a:bodyPr vert="horz" lIns="182832" tIns="91416" rIns="182832" bIns="91416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10798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8959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err="1">
                <a:solidFill>
                  <a:schemeClr val="accent1"/>
                </a:solidFill>
              </a:rPr>
              <a:t>email@company.com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4995" y="5231291"/>
            <a:ext cx="3067050" cy="552450"/>
          </a:xfrm>
        </p:spPr>
        <p:txBody>
          <a:bodyPr/>
          <a:lstStyle>
            <a:lvl1pPr marL="0" algn="l" defTabSz="1828206" rtl="0" eaLnBrk="1" latinLnBrk="0" hangingPunct="1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>
                <a:solidFill>
                  <a:schemeClr val="accent1"/>
                </a:solidFill>
              </a:rPr>
              <a:t>@</a:t>
            </a:r>
            <a:r>
              <a:rPr lang="en-US" sz="2200" err="1">
                <a:solidFill>
                  <a:schemeClr val="accent1"/>
                </a:solidFill>
              </a:rPr>
              <a:t>yourhandle</a:t>
            </a:r>
            <a:endParaRPr lang="en-US" sz="22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364" y="4104368"/>
            <a:ext cx="10067924" cy="873152"/>
          </a:xfrm>
        </p:spPr>
        <p:txBody>
          <a:bodyPr/>
          <a:lstStyle>
            <a:lvl1pPr marL="0" indent="0" algn="l" defTabSz="182820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4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5135887" y="6288386"/>
            <a:ext cx="2253418" cy="2289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38369" y="9463316"/>
            <a:ext cx="1401290" cy="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83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  <p:sldLayoutId id="214748368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2"/>
            <a:ext cx="15773400" cy="198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2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2" y="9534528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8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190" rtl="0" eaLnBrk="1" latinLnBrk="0" hangingPunct="1">
        <a:lnSpc>
          <a:spcPct val="90000"/>
        </a:lnSpc>
        <a:spcBef>
          <a:spcPct val="0"/>
        </a:spcBef>
        <a:buNone/>
        <a:defRPr sz="6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96" indent="-342796" algn="l" defTabSz="137119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8" kern="1200">
          <a:solidFill>
            <a:schemeClr val="tx1"/>
          </a:solidFill>
          <a:latin typeface="+mn-lt"/>
          <a:ea typeface="+mn-ea"/>
          <a:cs typeface="+mn-cs"/>
        </a:defRPr>
      </a:lvl1pPr>
      <a:lvl2pPr marL="102839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71398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39958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3085174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770770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45636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5141956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827552" indent="-342796" algn="l" defTabSz="137119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2pPr>
      <a:lvl3pPr marL="137119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3pPr>
      <a:lvl4pPr marL="205678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37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427972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4113566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799160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484754" algn="l" defTabSz="1371190" rtl="0" eaLnBrk="1" latinLnBrk="0" hangingPunct="1"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44057" y="502456"/>
            <a:ext cx="16960134" cy="1225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44057" y="2261756"/>
            <a:ext cx="16960134" cy="678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6549" y="9515709"/>
            <a:ext cx="1162054" cy="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marL="0" marR="0" indent="0" algn="l" defTabSz="914104" rtl="0" eaLnBrk="1" fontAlgn="auto" latinLnBrk="0" hangingPunct="1">
        <a:lnSpc>
          <a:spcPts val="6998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7198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4798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578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4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7593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844076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377302" indent="-685578" algn="l" defTabSz="1828206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3598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5027566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668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772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874" indent="-457052" algn="l" defTabSz="182820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4104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820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230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641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70516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4618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8720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2822" algn="l" defTabSz="182820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cripting/sql-server-powershell-provider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earch/photos/make-it-easy?utm_source=unsplash&amp;utm_medium=referral&amp;utm_content=creditCopyText" TargetMode="External"/><Relationship Id="rId4" Type="http://schemas.openxmlformats.org/officeDocument/2006/relationships/hyperlink" Target="https://unsplash.com/photos/d5ud04fTJCk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57200" y="1943100"/>
            <a:ext cx="165354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9600" dirty="0"/>
              <a:t>SQL Server on the command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3"/>
            <a:ext cx="13944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4400" dirty="0"/>
              <a:t>PSConfAsia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035577"/>
            <a:ext cx="108619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latin typeface="Bahnschrift SemiCondensed"/>
                <a:cs typeface="Dubai Medium"/>
              </a:rPr>
              <a:t>Rob Sewell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Bahnschrift SemiCondensed"/>
                <a:cs typeface="Dubai Medium"/>
              </a:rPr>
              <a:t>Sewells Consulting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2383" y="-9773"/>
            <a:ext cx="18364350" cy="102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108473" y="-149088"/>
            <a:ext cx="18675106" cy="104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3733" y="-2"/>
            <a:ext cx="18537314" cy="102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306247" y="-77188"/>
            <a:ext cx="18614630" cy="106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84" y="6250137"/>
            <a:ext cx="7277640" cy="40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2144107" y="1485769"/>
            <a:ext cx="8653998" cy="7582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371600"/>
            <a: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8926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6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6000" dirty="0">
                <a:solidFill>
                  <a:srgbClr val="000000"/>
                </a:solidFill>
                <a:latin typeface="Calibri Light"/>
                <a:cs typeface="Calibri Light"/>
              </a:rPr>
            </a:br>
            <a:r>
              <a:rPr lang="en-GB" sz="1350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54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1371600"/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5400" dirty="0">
                <a:solidFill>
                  <a:srgbClr val="FFE0A4"/>
                </a:solidFill>
                <a:latin typeface="Calibri Light"/>
                <a:cs typeface="Calibri Light"/>
              </a:rPr>
              <a:t>ctwpsasia19</a:t>
            </a:r>
            <a:endParaRPr lang="en-GB" sz="54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159" y="1961765"/>
            <a:ext cx="5108550" cy="64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5120555" y="1363083"/>
            <a:ext cx="804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2339244" y="3955369"/>
            <a:ext cx="149056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54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1371600"/>
            <a:endParaRPr lang="en-US" sz="5400" dirty="0">
              <a:solidFill>
                <a:srgbClr val="FFE0A4"/>
              </a:solidFill>
              <a:latin typeface="Calibri" panose="020F0502020204030204"/>
            </a:endParaRPr>
          </a:p>
          <a:p>
            <a:pPr defTabSz="13716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pPr defTabSz="13716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What is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503040" y="1849134"/>
            <a:ext cx="17281920" cy="6588732"/>
          </a:xfrm>
        </p:spPr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SQL Server provider exposes the hierarchy of SQL Server objects in paths similar to file system paths. </a:t>
            </a:r>
          </a:p>
          <a:p>
            <a:r>
              <a:rPr lang="en-US" dirty="0">
                <a:effectLst/>
              </a:rPr>
              <a:t>You can use the paths to locate an object</a:t>
            </a:r>
          </a:p>
          <a:p>
            <a:r>
              <a:rPr lang="en-US" dirty="0">
                <a:effectLst/>
              </a:rPr>
              <a:t>You can use methods from the SQL Server Management Object (SMO) models to perform actions on the objects. 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981200" y="8039100"/>
            <a:ext cx="1432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hlinkClick r:id="rId2"/>
              </a:rPr>
              <a:t>https://docs.microsoft.com/en-us/sql/relational-databases/scripting/sql-server-powershell-provider</a:t>
            </a:r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2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25400" y="25400"/>
            <a:ext cx="18262600" cy="11881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How can I get it?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000" dirty="0">
                <a:effectLst/>
              </a:rPr>
              <a:t>From the PowerShell Gallery</a:t>
            </a:r>
          </a:p>
          <a:p>
            <a:pPr marL="0" indent="0">
              <a:buNone/>
            </a:pPr>
            <a:endParaRPr lang="en-GB" sz="8000" dirty="0">
              <a:effectLst/>
            </a:endParaRPr>
          </a:p>
          <a:p>
            <a:pPr marL="0" indent="0" algn="ctr">
              <a:buNone/>
            </a:pPr>
            <a:r>
              <a:rPr lang="en-GB" sz="8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GB" sz="8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8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sqlserver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3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9401490" y="0"/>
            <a:ext cx="8886510" cy="2171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sz="11500" dirty="0"/>
              <a:t>What Can I Do?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9596781" y="5374201"/>
            <a:ext cx="8495928" cy="1701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>
                <a:latin typeface="Consolas" panose="020B0609020204030204" pitchFamily="49" charset="0"/>
              </a:rPr>
              <a:t>It‘s PowerShell </a:t>
            </a:r>
            <a:r>
              <a:rPr lang="de-DE" sz="6600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de-DE" sz="6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1490" cy="103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6065658" y="4381754"/>
            <a:ext cx="615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GB" sz="9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8227" y="502445"/>
            <a:ext cx="17247393" cy="122634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581" y="3199285"/>
            <a:ext cx="15009587" cy="29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basically </a:t>
            </a:r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CAAB-8A43-4128-9360-0CAC0765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08" y="3648257"/>
            <a:ext cx="15009587" cy="2990489"/>
          </a:xfrm>
          <a:prstGeom prst="rect">
            <a:avLst/>
          </a:prstGeom>
        </p:spPr>
      </p:pic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actually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73" y="0"/>
            <a:ext cx="154305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A570BD-53EB-4189-A3E2-90E59FC261A4}"/>
              </a:ext>
            </a:extLst>
          </p:cNvPr>
          <p:cNvSpPr/>
          <p:nvPr/>
        </p:nvSpPr>
        <p:spPr>
          <a:xfrm>
            <a:off x="179005" y="9507547"/>
            <a:ext cx="59653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Kasya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Shahovskaya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301581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71" y="502456"/>
            <a:ext cx="17246702" cy="1225913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What is dbatools? – well basically 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A cat lying on a white surface&#10;&#10;Description generated with very high confidence">
            <a:extLst>
              <a:ext uri="{FF2B5EF4-FFF2-40B4-BE49-F238E27FC236}">
                <a16:creationId xmlns:a16="http://schemas.microsoft.com/office/drawing/2014/main" id="{51786C2A-E516-4D21-908B-E4B0D1F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9" y="-581136"/>
            <a:ext cx="18470054" cy="123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6931289" y="8923920"/>
            <a:ext cx="40157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600" dirty="0"/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1"/>
            <a:ext cx="18264791" cy="88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302545" y="1471613"/>
            <a:ext cx="16983075" cy="765095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5400" dirty="0"/>
              <a:t>SQL Server 2000 – 2019 *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Express – Enterprise Edition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Clustered and stand-alone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Windows and SQL authentication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Default and named instances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Multiple instances on one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82" y="411958"/>
            <a:ext cx="17890590" cy="1059656"/>
          </a:xfrm>
        </p:spPr>
        <p:txBody>
          <a:bodyPr/>
          <a:lstStyle/>
          <a:p>
            <a:r>
              <a:rPr lang="en-US" u="sng" dirty="0">
                <a:latin typeface="+mj-l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8823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11605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7" y="-701236"/>
            <a:ext cx="18368745" cy="11893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287016" y="9355969"/>
            <a:ext cx="5351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799184" y="931032"/>
            <a:ext cx="1522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808520" y="6567872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Install-Module dbatools –Scope </a:t>
            </a:r>
            <a:r>
              <a:rPr lang="en-US" sz="3600" dirty="0" err="1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CurrentUser</a:t>
            </a:r>
            <a:endParaRPr lang="en-GB" sz="36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42353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32" y="0"/>
            <a:ext cx="1870363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7199785" y="282960"/>
            <a:ext cx="1108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18537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3760833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Once upon a time I could bat!!</a:t>
            </a:r>
          </a:p>
        </p:txBody>
      </p:sp>
    </p:spTree>
    <p:extLst>
      <p:ext uri="{BB962C8B-B14F-4D97-AF65-F5344CB8AC3E}">
        <p14:creationId xmlns:p14="http://schemas.microsoft.com/office/powerpoint/2010/main" val="2585051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2381" y="0"/>
            <a:ext cx="18283238" cy="104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1339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796748" y="3437048"/>
            <a:ext cx="14689632" cy="646331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chemeClr val="bg2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PS &gt; Save-Module dbatools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287016" y="9474611"/>
            <a:ext cx="5877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270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6372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51553" y="-94500"/>
            <a:ext cx="18459455" cy="10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768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2383" y="-54000"/>
            <a:ext cx="18459455" cy="1042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117113" y="9474611"/>
            <a:ext cx="58469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691172" y="2896658"/>
            <a:ext cx="140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For Everyone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D8288-5AF1-4A1A-B2FC-5D873D49F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722" y="4215074"/>
            <a:ext cx="11369096" cy="46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14823" y="0"/>
            <a:ext cx="18337245" cy="1036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175448" y="1290308"/>
            <a:ext cx="9829092" cy="1200329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7200" dirty="0"/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5473730" y="9140405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148478" y="9474611"/>
            <a:ext cx="49966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C1F37-69C9-4EAB-8552-9E982959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839" y="3199285"/>
            <a:ext cx="16280322" cy="52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348" y="9751610"/>
            <a:ext cx="18283238" cy="510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287016" y="9474611"/>
            <a:ext cx="50575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2700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sz="27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270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2700" dirty="0"/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853190" y="1926632"/>
            <a:ext cx="157157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Extensive documentation within each command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1475148" y="3860143"/>
            <a:ext cx="15737000" cy="830997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PS &gt; Get-Help Start-</a:t>
            </a:r>
            <a:r>
              <a:rPr lang="en-US" sz="4800" dirty="0" err="1">
                <a:solidFill>
                  <a:schemeClr val="bg2"/>
                </a:solidFill>
                <a:latin typeface="Lucida Console" panose="020B0609040504020204" pitchFamily="49" charset="0"/>
              </a:rPr>
              <a:t>DbaMigration</a:t>
            </a:r>
            <a:r>
              <a:rPr lang="en-US" sz="4800" dirty="0">
                <a:solidFill>
                  <a:schemeClr val="bg2"/>
                </a:solidFill>
                <a:latin typeface="Lucida Console" panose="020B0609040504020204" pitchFamily="49" charset="0"/>
              </a:rPr>
              <a:t> –Detailed</a:t>
            </a:r>
            <a:endParaRPr lang="en-GB" sz="4800" dirty="0">
              <a:solidFill>
                <a:schemeClr val="bg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382553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Documentation for each command online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B2D72-1C27-4CA1-A6E5-D4C42E01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2" y="1224375"/>
            <a:ext cx="14120816" cy="8040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927942" y="9326396"/>
            <a:ext cx="4791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docs.dbatools.io</a:t>
            </a:r>
          </a:p>
        </p:txBody>
      </p:sp>
    </p:spTree>
    <p:extLst>
      <p:ext uri="{BB962C8B-B14F-4D97-AF65-F5344CB8AC3E}">
        <p14:creationId xmlns:p14="http://schemas.microsoft.com/office/powerpoint/2010/main" val="48409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2384" y="0"/>
            <a:ext cx="18283236" cy="103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but there is support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4946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dbatools.io/slack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75250-CD36-4570-8355-DF7D9192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20" y="2011152"/>
            <a:ext cx="15985761" cy="2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2231231" y="275654"/>
            <a:ext cx="14797646" cy="90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98845">
              <a:lnSpc>
                <a:spcPct val="90000"/>
              </a:lnSpc>
              <a:spcBef>
                <a:spcPts val="135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5850" dirty="0"/>
              <a:t>Open Source – You can influence and inform</a:t>
            </a:r>
            <a:endParaRPr lang="en-US" sz="5850" i="1" dirty="0">
              <a:solidFill>
                <a:schemeClr val="accent6"/>
              </a:solidFill>
              <a:latin typeface="AppleStorm" panose="02000603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6007275" y="9300872"/>
            <a:ext cx="5270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dbatools.io/issues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612F2-0B51-44BE-9E3F-F65E235B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65" y="1108097"/>
            <a:ext cx="10913357" cy="80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 idx="4294967295"/>
          </p:nvPr>
        </p:nvSpPr>
        <p:spPr>
          <a:xfrm>
            <a:off x="958118" y="389782"/>
            <a:ext cx="14381025" cy="118824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de-DE" sz="9000" dirty="0">
                <a:latin typeface="+mn-lt"/>
              </a:rPr>
              <a:t>Buckle Up !! It‘</a:t>
            </a:r>
            <a:r>
              <a:rPr lang="de-DE" sz="9000">
                <a:latin typeface="+mn-lt"/>
              </a:rPr>
              <a:t>s Demo </a:t>
            </a:r>
            <a:r>
              <a:rPr lang="de-DE" sz="9000" dirty="0">
                <a:latin typeface="+mn-lt"/>
              </a:rPr>
              <a:t>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B5257-C3BF-4C9B-B5B3-0C07224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684" y="174948"/>
            <a:ext cx="2312580" cy="231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360-F12A-4203-AA09-9A11C58B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8" y="1579105"/>
            <a:ext cx="14381024" cy="80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14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2013 the captain and I shared an unbeaten 175 partnership in the last game of the season to ensure we were not relegated</a:t>
            </a:r>
          </a:p>
        </p:txBody>
      </p:sp>
    </p:spTree>
    <p:extLst>
      <p:ext uri="{BB962C8B-B14F-4D97-AF65-F5344CB8AC3E}">
        <p14:creationId xmlns:p14="http://schemas.microsoft.com/office/powerpoint/2010/main" val="414781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50114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 think my bowling was what really did it </a:t>
            </a:r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523AA-C497-4907-AA1D-FF491384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6" y="419100"/>
            <a:ext cx="1725878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29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5924205-66AC-48AF-A890-8C9B2FCC5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-627"/>
          <a:stretch/>
        </p:blipFill>
        <p:spPr>
          <a:xfrm>
            <a:off x="-174634" y="-108001"/>
            <a:ext cx="18538834" cy="124016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EEA08D7-A3BA-44F9-A7C9-56DAE65A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t="29038" b="27790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917815-0ADE-4925-A087-2234BF79F265}"/>
              </a:ext>
            </a:extLst>
          </p:cNvPr>
          <p:cNvSpPr txBox="1"/>
          <p:nvPr/>
        </p:nvSpPr>
        <p:spPr>
          <a:xfrm>
            <a:off x="2209800" y="5753100"/>
            <a:ext cx="13716000" cy="4350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Year</a:t>
            </a:r>
          </a:p>
        </p:txBody>
      </p:sp>
    </p:spTree>
    <p:extLst>
      <p:ext uri="{BB962C8B-B14F-4D97-AF65-F5344CB8AC3E}">
        <p14:creationId xmlns:p14="http://schemas.microsoft.com/office/powerpoint/2010/main" val="205379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1" b="12815"/>
          <a:stretch/>
        </p:blipFill>
        <p:spPr>
          <a:xfrm>
            <a:off x="-174634" y="-108001"/>
            <a:ext cx="18538834" cy="10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29D8-3636-4556-AEBF-1426B34A0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0" b="12065"/>
          <a:stretch/>
        </p:blipFill>
        <p:spPr>
          <a:xfrm>
            <a:off x="-200034" y="-38100"/>
            <a:ext cx="18538834" cy="10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6EF03-C6C8-4C4C-83A9-CD54C072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1" y="8343900"/>
            <a:ext cx="18124769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69F2B-DB06-4094-81EC-A52423FA5A2D}"/>
              </a:ext>
            </a:extLst>
          </p:cNvPr>
          <p:cNvSpPr txBox="1"/>
          <p:nvPr/>
        </p:nvSpPr>
        <p:spPr>
          <a:xfrm>
            <a:off x="1295400" y="1943100"/>
            <a:ext cx="15316200" cy="2514600"/>
          </a:xfrm>
          <a:prstGeom prst="rect">
            <a:avLst/>
          </a:prstGeom>
          <a:solidFill>
            <a:srgbClr val="A1B5CE">
              <a:alpha val="50000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But I think my bowling was what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really did it </a:t>
            </a:r>
            <a:r>
              <a:rPr lang="en-US" sz="8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881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-9774"/>
            <a:ext cx="18283238" cy="10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410</Words>
  <Application>Microsoft Office PowerPoint</Application>
  <PresentationFormat>Custom</PresentationFormat>
  <Paragraphs>96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Lucida Console</vt:lpstr>
      <vt:lpstr>Segoe UI Light</vt:lpstr>
      <vt:lpstr>Consolas</vt:lpstr>
      <vt:lpstr>Calibri</vt:lpstr>
      <vt:lpstr>Ubuntu Mono</vt:lpstr>
      <vt:lpstr>-apple-system</vt:lpstr>
      <vt:lpstr>Arial</vt:lpstr>
      <vt:lpstr>Segoe UI Semilight</vt:lpstr>
      <vt:lpstr>Bahnschrift SemiCondensed</vt:lpstr>
      <vt:lpstr>Segoe UI</vt:lpstr>
      <vt:lpstr>AppleStorm</vt:lpstr>
      <vt:lpstr>Calibri Light</vt:lpstr>
      <vt:lpstr>Gill Sans</vt:lpstr>
      <vt:lpstr>Office Theme</vt:lpstr>
      <vt:lpstr>1_Office Theme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it?</vt:lpstr>
      <vt:lpstr>How can I get it?</vt:lpstr>
      <vt:lpstr>What Can I Do?</vt:lpstr>
      <vt:lpstr>What is dbatools? </vt:lpstr>
      <vt:lpstr>What is dbatools? – basically </vt:lpstr>
      <vt:lpstr>What is dbatools? – actually</vt:lpstr>
      <vt:lpstr>What is dbatools? – well basically </vt:lpstr>
      <vt:lpstr>PowerPoint Presentation</vt:lpstr>
      <vt:lpstr>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Buckle Up !! It‘s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1</cp:revision>
  <dcterms:created xsi:type="dcterms:W3CDTF">2019-09-19T05:08:20Z</dcterms:created>
  <dcterms:modified xsi:type="dcterms:W3CDTF">2019-09-19T06:49:09Z</dcterms:modified>
</cp:coreProperties>
</file>